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-821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2BC65C-860C-4218-9CB1-C69AC6D3D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1507F4B-C067-4021-B2DA-459B8D278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37BC12-617C-4960-B313-8BC7916B5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8BC700-9F6F-40AD-BB64-3238F2024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B54D743-AC99-4BA8-B468-5F43F9F2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9784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899302-DEC6-4CB1-A4EB-18A54A7A6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56C360-162E-4101-9597-06DE32220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82D4B7-D291-4309-AC30-7307E2A6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E03F6C-9509-4DEF-8BD7-071DE304D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799D9D-F789-48F3-AD1A-C00294473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239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7919BD-4333-433F-BB1C-61E4E0536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FF9723-92EB-4349-8697-0F0EBB7CA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7DC88E-6BEF-4C92-931B-EFD53EE6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1E2547-784F-45C4-BA36-8DBC8B447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778EB3-CE79-4232-920B-D371447AA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642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CF3964-7AF2-4447-B02F-DF47A7565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128E06-BF07-49D7-8342-3E0FF119B9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7BF4018-03F9-453C-BC82-E4C7B7563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5F18657-BBEE-4905-995B-84B637443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3D3B32-9C2C-45F4-94A4-680B23EFF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79899FD-2441-423F-9F58-0050E1102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103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AECD1-95DB-41EB-9A70-BCCE1AEDD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5B9B24-581A-4063-8C13-05A9C6188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B95AD02-8D6A-4671-A373-3A0D3ACBE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BF2E731-DB4B-4DC4-97BB-C4BE8B474C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0027DCC-E321-4F20-853F-C0474DADD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7231F2A-B58B-48A0-BF3E-FC60FCB45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61F70FE-5B25-4573-B087-328B8886D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A0CDD99-316B-40A7-8B1A-6D05C386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6528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4157FC-C75E-4D0D-9763-CD26E749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BDF6E57-FC13-42BE-BD44-FF4BF57C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925E5F3-CAE2-4938-A901-3B718FD0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65C8D40-39A8-41A0-9CA8-481A482FB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881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4EA11C8-9B03-427F-9B11-0D5D4F3E8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B83FABB-4475-471E-AF0C-DC7CC15A1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E573716-85E7-41F3-AC2A-345B6E01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0558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E4C0F8-227A-4DB1-BD9E-CD9CCDCD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4DB975-BD15-4762-8795-1707CE7D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E32AC4B-DBDF-4EBE-BD86-A2F62E818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A7C2BC9-E48C-486D-B93D-9941E4365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C49651-BF12-4FB3-B6AF-E321A1FA5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26D5473-7BFD-404B-B957-7DE304327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016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0A7B8F-C8A7-4154-AED1-791F55E5B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A2E4670-B883-4354-BFF0-83BA09EF67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2B5F650-6D9E-4116-9E3C-1F5A01963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B6F61-3444-4EA5-BB68-DA3D239F4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F9D6488-5F4D-4A55-A243-40703EF6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FA8A50-E1FC-4215-9541-F6817472E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037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F77346-AF46-4D3B-AF70-2FEBCD8DC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ED05D7-482B-4152-93AD-FF6B9EAFF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19D6ED-8868-4DBD-8285-DD6DA1577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CDB359-13BC-4B24-9DC3-759A4FE1D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2C7D41E-0CFC-4881-870E-93EFDD9E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6058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B1ABA4E-DC98-493A-9EA2-9CA6A9CFDE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25E55CE-FCF3-4D2F-9AD1-928BFE6F4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BCABE4-B05A-4AEB-A2E6-16BB4C3B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BC703A-72FD-42B8-A8D5-5FC1A8D18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BB5BDA-4F08-4215-AEF6-138D3281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6166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2B7DB6B-BDFD-4D59-8B2B-BFA468956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8AFFB2-3330-471B-A23C-6B84B10D1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BBB539-527B-4343-99EA-202F4FBA50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4EF53-7B0F-4452-B462-E82741EFAB5A}" type="datetimeFigureOut">
              <a:rPr lang="en-US" smtClean="0"/>
              <a:pPr/>
              <a:t>30-Dec-18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205035-B8DF-4FC1-A769-2B930E45E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D7AB70-7303-47DF-844F-0B570F762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94498-21D7-4BE4-BE9F-BC6163E746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408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460BBC-905C-4001-8A38-EB0AC46226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000" b="1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xmlns="" val="2770661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405679-E2BB-46FE-A0E9-83E8E5687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812"/>
            <a:ext cx="10515600" cy="6689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/>
              <a:t>2019</a:t>
            </a:r>
          </a:p>
          <a:p>
            <a:pPr marL="0" indent="0">
              <a:buNone/>
            </a:pPr>
            <a:r>
              <a:rPr lang="en-US" sz="3200" dirty="0" smtClean="0"/>
              <a:t>-  There </a:t>
            </a:r>
            <a:r>
              <a:rPr lang="en-US" sz="3200" dirty="0"/>
              <a:t>is an increase God gives.</a:t>
            </a:r>
          </a:p>
          <a:p>
            <a:pPr marL="0" indent="0">
              <a:buNone/>
            </a:pPr>
            <a:r>
              <a:rPr lang="en-US" sz="3200" dirty="0"/>
              <a:t>There’s an acceleration as I declare all that has implanted and watered will germinate, this is a personal word for those who are in evangel.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-  At </a:t>
            </a:r>
            <a:r>
              <a:rPr lang="en-US" sz="3200" dirty="0"/>
              <a:t>birth there is a natural born again in the spirit, all the calling gifting of the spiritual dimension from the kingdom </a:t>
            </a:r>
            <a:r>
              <a:rPr lang="en-US" sz="3200" dirty="0" err="1"/>
              <a:t>oif</a:t>
            </a:r>
            <a:r>
              <a:rPr lang="en-US" sz="3200" dirty="0"/>
              <a:t> God has been downloaded.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-  In </a:t>
            </a:r>
            <a:r>
              <a:rPr lang="en-US" sz="3200" dirty="0"/>
              <a:t>this city who are called and ordained will be part of this increase for the body of Christ.</a:t>
            </a:r>
          </a:p>
        </p:txBody>
      </p:sp>
    </p:spTree>
    <p:extLst>
      <p:ext uri="{BB962C8B-B14F-4D97-AF65-F5344CB8AC3E}">
        <p14:creationId xmlns:p14="http://schemas.microsoft.com/office/powerpoint/2010/main" xmlns="" val="2124659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CDC6B9-B0CC-4B0E-B16E-48619FDF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6222"/>
          </a:xfrm>
        </p:spPr>
        <p:txBody>
          <a:bodyPr>
            <a:normAutofit/>
          </a:bodyPr>
          <a:lstStyle/>
          <a:p>
            <a:r>
              <a:rPr lang="en-US" b="1" dirty="0"/>
              <a:t>For the body of Christ and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A09679-3230-43BC-87D9-B78EB1BA8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769"/>
            <a:ext cx="10515600" cy="477019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-  Gross </a:t>
            </a:r>
            <a:r>
              <a:rPr lang="en-US" sz="3200" dirty="0"/>
              <a:t>and darkness in the world is increasing.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-  In </a:t>
            </a:r>
            <a:r>
              <a:rPr lang="en-US" sz="3200" dirty="0"/>
              <a:t>the church there is good news revival and prayer </a:t>
            </a:r>
            <a:r>
              <a:rPr lang="en-US" sz="3200" dirty="0" smtClean="0"/>
              <a:t>  movement </a:t>
            </a:r>
            <a:r>
              <a:rPr lang="en-US" sz="3200" dirty="0"/>
              <a:t>and harvest.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913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825D00-26F1-41D8-A9FB-AE4DA8295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671109"/>
            <a:ext cx="5181600" cy="5515781"/>
          </a:xfrm>
        </p:spPr>
        <p:txBody>
          <a:bodyPr/>
          <a:lstStyle/>
          <a:p>
            <a:pPr marL="0" indent="0">
              <a:buNone/>
            </a:pPr>
            <a:r>
              <a:rPr lang="en-US" sz="3500" b="1" u="sng" dirty="0"/>
              <a:t>The true church:</a:t>
            </a:r>
          </a:p>
          <a:p>
            <a:r>
              <a:rPr lang="en-US" sz="3500" dirty="0"/>
              <a:t>Revival</a:t>
            </a:r>
          </a:p>
          <a:p>
            <a:r>
              <a:rPr lang="en-US" sz="3500" dirty="0"/>
              <a:t>Prayer movement</a:t>
            </a:r>
          </a:p>
          <a:p>
            <a:r>
              <a:rPr lang="en-US" sz="3500" dirty="0"/>
              <a:t>Great harvest to be reaped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69B3EB9-E496-4E25-89E2-87B3B99C3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61182"/>
            <a:ext cx="5181600" cy="5515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b="1" u="sng" dirty="0"/>
              <a:t>The world:</a:t>
            </a:r>
          </a:p>
          <a:p>
            <a:r>
              <a:rPr lang="en-US" sz="3500" dirty="0"/>
              <a:t>Darkness increased</a:t>
            </a:r>
          </a:p>
          <a:p>
            <a:r>
              <a:rPr lang="en-US" sz="3500" dirty="0"/>
              <a:t>Great falling away</a:t>
            </a:r>
          </a:p>
        </p:txBody>
      </p:sp>
    </p:spTree>
    <p:extLst>
      <p:ext uri="{BB962C8B-B14F-4D97-AF65-F5344CB8AC3E}">
        <p14:creationId xmlns:p14="http://schemas.microsoft.com/office/powerpoint/2010/main" xmlns="" val="217590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141</Words>
  <Application>Microsoft Office PowerPoint</Application>
  <PresentationFormat>Custom</PresentationFormat>
  <Paragraphs>19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2019</vt:lpstr>
      <vt:lpstr>Slide 2</vt:lpstr>
      <vt:lpstr>For the body of Christ and the world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</dc:creator>
  <cp:lastModifiedBy>Karen</cp:lastModifiedBy>
  <cp:revision>7</cp:revision>
  <dcterms:created xsi:type="dcterms:W3CDTF">2018-12-30T00:39:56Z</dcterms:created>
  <dcterms:modified xsi:type="dcterms:W3CDTF">2018-12-30T06:56:49Z</dcterms:modified>
</cp:coreProperties>
</file>